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85" r:id="rId6"/>
    <p:sldId id="263" r:id="rId7"/>
    <p:sldId id="264" r:id="rId8"/>
    <p:sldId id="286" r:id="rId9"/>
    <p:sldId id="287" r:id="rId10"/>
    <p:sldId id="291" r:id="rId11"/>
    <p:sldId id="292" r:id="rId12"/>
    <p:sldId id="270" r:id="rId13"/>
    <p:sldId id="289" r:id="rId14"/>
    <p:sldId id="293" r:id="rId15"/>
    <p:sldId id="272" r:id="rId16"/>
    <p:sldId id="273" r:id="rId17"/>
    <p:sldId id="290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37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МБДОУ №5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7143800" cy="38401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Предметно развивающая среда в 1 младшей группе детского </a:t>
            </a:r>
            <a:r>
              <a:rPr lang="ru-RU" sz="4000" b="1" dirty="0" smtClean="0">
                <a:solidFill>
                  <a:srgbClr val="0070C0"/>
                </a:solidFill>
              </a:rPr>
              <a:t>сада согласно </a:t>
            </a:r>
          </a:p>
          <a:p>
            <a:pPr algn="ctr">
              <a:buNone/>
            </a:pPr>
            <a:r>
              <a:rPr lang="ru-RU" sz="4000" b="1" smtClean="0">
                <a:solidFill>
                  <a:srgbClr val="0070C0"/>
                </a:solidFill>
              </a:rPr>
              <a:t>т</a:t>
            </a:r>
            <a:r>
              <a:rPr lang="ru-RU" sz="4000" b="1" smtClean="0">
                <a:solidFill>
                  <a:srgbClr val="0070C0"/>
                </a:solidFill>
              </a:rPr>
              <a:t>ребованиям  ФГОС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Яковенко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Ирина Николаевна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5353">
            <a:off x="6552493" y="3613871"/>
            <a:ext cx="1160123" cy="1794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9258">
            <a:off x="755576" y="635950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Уголок ИЗО. Ранний возраст, наиболее благоприятен для развития изобразительной деятельности. Поэтому в уголке изобразительной деятельности есть фломастеры, мелки, наборы карандашей, трафареты, пластилин, бумага для рисования, гуашь и кисти.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9"/>
            <a:ext cx="4704523" cy="35283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91314"/>
            <a:ext cx="2487173" cy="1450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206" y="3970439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90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Книжный уголок Так как развитие активной речи является основной задачей развития детей, то в центре любимой книги и развития речи подобраны наборы предметных картинок, наборы сюжетных картин, игры по познавательному развитию и речевому развитию. Наши малыши любят, когда мы читаем с ними книги и рассматриваем картинки, поэтому здесь у нас много книг по программе.</a:t>
            </a:r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36186" y="2218118"/>
            <a:ext cx="5281027" cy="3998738"/>
          </a:xfrm>
        </p:spPr>
      </p:pic>
    </p:spTree>
    <p:extLst>
      <p:ext uri="{BB962C8B-B14F-4D97-AF65-F5344CB8AC3E}">
        <p14:creationId xmlns:p14="http://schemas.microsoft.com/office/powerpoint/2010/main" xmlns="" val="333500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Сенсорное  воспитание  является </a:t>
            </a:r>
            <a:br>
              <a:rPr lang="ru-RU" sz="2400" dirty="0" smtClean="0"/>
            </a:br>
            <a:r>
              <a:rPr lang="ru-RU" sz="2000" dirty="0" smtClean="0"/>
              <a:t>основным видом деятельности для данного возраста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375" y="1628800"/>
            <a:ext cx="3622569" cy="27169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024" y="3717032"/>
            <a:ext cx="3947931" cy="2960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861949"/>
            <a:ext cx="19812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50" y="4797478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Комплектация: матрёшки с вкладышами, вкладыши разной формы, набор палочек разных цветов, игрушки шнуровки разного вида, сюжетно-дидактические панно с пуговицами, кнопками, разные виды мозаик, лото по разным темам, настольно-печатные игры.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2816"/>
            <a:ext cx="5376597" cy="40324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772816"/>
            <a:ext cx="13239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265" y="4653136"/>
            <a:ext cx="2047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13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Зона развивающих </a:t>
            </a:r>
            <a:r>
              <a:rPr lang="ru-RU" sz="2000" dirty="0" smtClean="0"/>
              <a:t>игр. зона  </a:t>
            </a:r>
            <a:r>
              <a:rPr lang="ru-RU" sz="2000" dirty="0" smtClean="0"/>
              <a:t>развивающих </a:t>
            </a:r>
            <a:r>
              <a:rPr lang="ru-RU" sz="2000" dirty="0" smtClean="0"/>
              <a:t> игр </a:t>
            </a:r>
            <a:r>
              <a:rPr lang="ru-RU" sz="2000" dirty="0" smtClean="0"/>
              <a:t>направлена на развитие речи, сенсорного восприятия, мелкой моторики, воображения.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95" y="1700808"/>
            <a:ext cx="4061440" cy="32621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17032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14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Музыкально-театральная зона. Здесь есть разные виды театра, музыкальные инструменты, которые доставляют детям много радостных минут. А, кроме того, развивают фонематический слух и чувство ритма у малыша.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96" y="1772816"/>
            <a:ext cx="5306020" cy="397951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13719">
            <a:off x="6110102" y="1858314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440" y="3649174"/>
            <a:ext cx="16192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321" y="5263253"/>
            <a:ext cx="21717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Мы стараемся знакомить малышей с различными видами театра, что бы каждый ребенок мог выбрать именно тот театр, который ему наиболее близок и удобен. Здесь у нас есть </a:t>
            </a:r>
            <a:r>
              <a:rPr lang="ru-RU" sz="1800" dirty="0" err="1" smtClean="0"/>
              <a:t>фланеллеграф</a:t>
            </a:r>
            <a:r>
              <a:rPr lang="ru-RU" sz="1800" dirty="0" smtClean="0"/>
              <a:t>, настольный театр, пальчиковый и куклы </a:t>
            </a:r>
            <a:r>
              <a:rPr lang="ru-RU" sz="1800" dirty="0" err="1" smtClean="0"/>
              <a:t>Би</a:t>
            </a:r>
            <a:r>
              <a:rPr lang="ru-RU" sz="1800" dirty="0" smtClean="0"/>
              <a:t> Ба </a:t>
            </a:r>
            <a:r>
              <a:rPr lang="ru-RU" sz="1800" dirty="0" err="1" smtClean="0"/>
              <a:t>Бо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840" y="3933056"/>
            <a:ext cx="3438360" cy="25787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0808"/>
            <a:ext cx="3779912" cy="2834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Игровая зона сюжетно-ролевой игры. «Дом, Семья»Основной вид деятельности наших малышей. </a:t>
            </a:r>
            <a:br>
              <a:rPr lang="ru-RU" sz="2000" dirty="0" smtClean="0"/>
            </a:br>
            <a:r>
              <a:rPr lang="ru-RU" sz="2000" dirty="0" smtClean="0"/>
              <a:t>В этой зоне собраны игрушки, которые знакомят детей с окружающими их предметами быта.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xmlns="" val="185539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 природном уголке собран весь необходимый материал: картинки с временами года, животные</a:t>
            </a:r>
            <a:endParaRPr lang="ru-RU" sz="2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522" y="3573016"/>
            <a:ext cx="4057881" cy="30434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77661"/>
            <a:ext cx="1734454" cy="1880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31344">
            <a:off x="1011558" y="1762489"/>
            <a:ext cx="1619672" cy="204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70" y="4653136"/>
            <a:ext cx="1274790" cy="1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41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3201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Цель: Создание оптимальных условий , способствующих всестороннему развитию ребенка.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1.Обеспечить комфортность и безопасность обстановки.</a:t>
            </a:r>
          </a:p>
          <a:p>
            <a:pPr>
              <a:buNone/>
            </a:pPr>
            <a:r>
              <a:rPr lang="ru-RU" dirty="0" smtClean="0"/>
              <a:t>2.Создать нейтральное цветовое и световое решение в оформлении интерьера группы. Размер мебели для детей, расположение и размер оборудования соответствует рекомендациям </a:t>
            </a:r>
            <a:r>
              <a:rPr lang="ru-RU" dirty="0" err="1" smtClean="0"/>
              <a:t>СанПин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3.Предоставить достаточное наличие игрового и дидактического материала, способствующего возникновению и интенсивному развитию познавательных интересов ребенка, его волевых качеств, эмоций, чувств.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9" y="335699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зоны развивающей среды в нашей группе взаимосвязаны и объединены, задачами  реализуемыми в обновленной программе:</a:t>
            </a:r>
          </a:p>
          <a:p>
            <a:r>
              <a:rPr lang="ru-RU" sz="2400" dirty="0" smtClean="0"/>
              <a:t>Удовлетворять потребность малыша в движении;</a:t>
            </a:r>
          </a:p>
          <a:p>
            <a:r>
              <a:rPr lang="ru-RU" sz="2400" dirty="0" smtClean="0"/>
              <a:t>Формировать положительный эмоциональный настрой;</a:t>
            </a:r>
          </a:p>
          <a:p>
            <a:r>
              <a:rPr lang="ru-RU" sz="2400" dirty="0" smtClean="0"/>
              <a:t>Побуждать детей к активной речи.</a:t>
            </a:r>
          </a:p>
        </p:txBody>
      </p:sp>
      <p:pic>
        <p:nvPicPr>
          <p:cNvPr id="3" name="Picture 2" descr="C:\Documents and Settings\Владелец\Мои документы\ясли фото\DSCF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872462" cy="2904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573016"/>
            <a:ext cx="62646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Психолого-педагогические требования к развивающей предметно-пространственной  среде в свете требований ФГОС</a:t>
            </a:r>
            <a:r>
              <a:rPr lang="ru-RU" sz="2800" dirty="0" smtClean="0"/>
              <a:t>:</a:t>
            </a:r>
          </a:p>
          <a:p>
            <a:r>
              <a:rPr lang="ru-RU" dirty="0" smtClean="0"/>
              <a:t>-Должна быть содержательно-</a:t>
            </a:r>
          </a:p>
          <a:p>
            <a:r>
              <a:rPr lang="ru-RU" dirty="0" smtClean="0"/>
              <a:t>насыщенной</a:t>
            </a:r>
          </a:p>
          <a:p>
            <a:r>
              <a:rPr lang="ru-RU" dirty="0" smtClean="0"/>
              <a:t>-Трансформируемой</a:t>
            </a:r>
          </a:p>
          <a:p>
            <a:r>
              <a:rPr lang="ru-RU" dirty="0" smtClean="0"/>
              <a:t>-Полифункциональной</a:t>
            </a:r>
          </a:p>
          <a:p>
            <a:r>
              <a:rPr lang="ru-RU" dirty="0" smtClean="0"/>
              <a:t>-Вариативной</a:t>
            </a:r>
          </a:p>
          <a:p>
            <a:r>
              <a:rPr lang="ru-RU" dirty="0" smtClean="0"/>
              <a:t>-Доступной</a:t>
            </a:r>
          </a:p>
          <a:p>
            <a:r>
              <a:rPr lang="ru-RU" dirty="0" smtClean="0"/>
              <a:t>-Безопасной</a:t>
            </a:r>
            <a:endParaRPr lang="ru-RU" dirty="0"/>
          </a:p>
        </p:txBody>
      </p:sp>
      <p:pic>
        <p:nvPicPr>
          <p:cNvPr id="3" name="Picture 4" descr="C:\Documents and Settings\Владелец\Мои документы\яковенко\DSCF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6672"/>
            <a:ext cx="48082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Раздевальная комната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700809"/>
            <a:ext cx="37444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789040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7" y="4509121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661192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78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 период раннего детства маленький человек активно познает окружающий мир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И наша задача сделать окружение для ребенка ярким, интересным, запоминающимся, эмоциональным, активным, мобильным. Правильно организованная предметно-развивающая среда, помогает взрослому обеспечить гармоничное развитие ребенка, создать эмоционально положительную атмосферу в группе, устраивать и проводить игры и НОД.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428074"/>
            <a:ext cx="18478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Зона двигательной активности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 Потребность в движении является важной задачей при организации предметно развивающей среды. </a:t>
            </a:r>
          </a:p>
          <a:p>
            <a:pPr>
              <a:buNone/>
            </a:pPr>
            <a:r>
              <a:rPr lang="ru-RU" sz="1600" b="1" dirty="0" smtClean="0"/>
              <a:t>    В «Зоне двигательной активности» есть «дорожка здоровья», массажные коврики, мячи, сухой бассейн, мягкие модули , мячи для метания, кольца, атрибуты для проведения подвижных игр.</a:t>
            </a:r>
          </a:p>
          <a:p>
            <a:pPr>
              <a:buNone/>
            </a:pPr>
            <a:r>
              <a:rPr lang="ru-RU" sz="1600" b="1" dirty="0" smtClean="0"/>
              <a:t>   </a:t>
            </a:r>
            <a:endParaRPr lang="ru-RU" sz="1800" dirty="0"/>
          </a:p>
        </p:txBody>
      </p:sp>
      <p:pic>
        <p:nvPicPr>
          <p:cNvPr id="4" name="Picture 5" descr="C:\Documents and Settings\Владелец\Мои документы\яковенко\DSCF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15" y="3989593"/>
            <a:ext cx="3357585" cy="251818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60" y="247459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 зоне игровых двигательных модулей дети легко могут катать кукол, мягкие игрушки, перевозить детали конструктора); легковые автомобили, каталки, коляски. 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4"/>
            <a:ext cx="5858852" cy="41955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8"/>
            <a:ext cx="15906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71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Имеется </a:t>
            </a:r>
            <a:r>
              <a:rPr lang="ru-RU" sz="2000" dirty="0" smtClean="0"/>
              <a:t> </a:t>
            </a:r>
            <a:r>
              <a:rPr lang="ru-RU" sz="2000" dirty="0" smtClean="0"/>
              <a:t>строительный материал разного размера основных цветов для сооружения построек и игрушки для обыгрывания.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3673839" cy="27553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700" y="3573016"/>
            <a:ext cx="4025710" cy="3019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305" y="1839089"/>
            <a:ext cx="1714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21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221</TotalTime>
  <Words>248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МБДОУ №5 </vt:lpstr>
      <vt:lpstr>       Цель: Создание оптимальных условий , способствующих всестороннему развитию ребенка. </vt:lpstr>
      <vt:lpstr>Слайд 3</vt:lpstr>
      <vt:lpstr>Слайд 4</vt:lpstr>
      <vt:lpstr>Раздевальная комната</vt:lpstr>
      <vt:lpstr> В период раннего детства маленький человек активно познает окружающий мир</vt:lpstr>
      <vt:lpstr> Зона двигательной активности </vt:lpstr>
      <vt:lpstr> В зоне игровых двигательных модулей дети легко могут катать кукол, мягкие игрушки, перевозить детали конструктора); легковые автомобили, каталки, коляски. </vt:lpstr>
      <vt:lpstr>Имеется  строительный материал разного размера основных цветов для сооружения построек и игрушки для обыгрывания. </vt:lpstr>
      <vt:lpstr> Уголок ИЗО. Ранний возраст, наиболее благоприятен для развития изобразительной деятельности. Поэтому в уголке изобразительной деятельности есть фломастеры, мелки, наборы карандашей, трафареты, пластилин, бумага для рисования, гуашь и кисти.</vt:lpstr>
      <vt:lpstr> Книжный уголок Так как развитие активной речи является основной задачей развития детей, то в центре любимой книги и развития речи подобраны наборы предметных картинок, наборы сюжетных картин, игры по познавательному развитию и речевому развитию. Наши малыши любят, когда мы читаем с ними книги и рассматриваем картинки, поэтому здесь у нас много книг по программе.</vt:lpstr>
      <vt:lpstr>Сенсорное  воспитание  является  основным видом деятельности для данного возраста</vt:lpstr>
      <vt:lpstr> Комплектация: матрёшки с вкладышами, вкладыши разной формы, набор палочек разных цветов, игрушки шнуровки разного вида, сюжетно-дидактические панно с пуговицами, кнопками, разные виды мозаик, лото по разным темам, настольно-печатные игры.</vt:lpstr>
      <vt:lpstr> Зона развивающих игр. зона  развивающих  игр направлена на развитие речи, сенсорного восприятия, мелкой моторики, воображения. </vt:lpstr>
      <vt:lpstr> Музыкально-театральная зона. Здесь есть разные виды театра, музыкальные инструменты, которые доставляют детям много радостных минут. А, кроме того, развивают фонематический слух и чувство ритма у малыша. </vt:lpstr>
      <vt:lpstr> Мы стараемся знакомить малышей с различными видами театра, что бы каждый ребенок мог выбрать именно тот театр, который ему наиболее близок и удобен. Здесь у нас есть фланеллеграф, настольный театр, пальчиковый и куклы Би Ба Бо. </vt:lpstr>
      <vt:lpstr> Игровая зона сюжетно-ролевой игры. «Дом, Семья»Основной вид деятельности наших малышей.  В этой зоне собраны игрушки, которые знакомят детей с окружающими их предметами быта. </vt:lpstr>
      <vt:lpstr> В природном уголке собран весь необходимый материал: картинки с временами года, животные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 №5 </dc:title>
  <cp:lastModifiedBy>CHILD</cp:lastModifiedBy>
  <cp:revision>36</cp:revision>
  <dcterms:modified xsi:type="dcterms:W3CDTF">2014-12-10T08:47:09Z</dcterms:modified>
</cp:coreProperties>
</file>