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3" d="100"/>
          <a:sy n="83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08E1-EFCA-483F-AC2C-7887D7EAA452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4F436-ACCC-47D0-BEF4-E74634C2E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4F436-ACCC-47D0-BEF4-E74634C2EC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Компьютер в ДО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 ИКТ – технологий в условиях введения ФГОС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Старший воспитатель МБДОУ № 40 высшей категории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Никитина Валентина Алексеевна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3048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детский сад № 40 общеразвивающего вида                                                                            с приоритетным осуществлением деятельности                                                                   по физическому направлению развития детей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DCIM\132SSCAM\SDC13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3733800" cy="2800350"/>
          </a:xfrm>
          <a:prstGeom prst="rect">
            <a:avLst/>
          </a:prstGeom>
          <a:noFill/>
        </p:spPr>
      </p:pic>
      <p:pic>
        <p:nvPicPr>
          <p:cNvPr id="6" name="Picture 4" descr="G:\DCIM\132SSCAM\SDC13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762000"/>
            <a:ext cx="3626908" cy="2720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Использование мультимедиа в познавательной деятельности детей</a:t>
            </a:r>
            <a:endParaRPr lang="ru-RU" sz="2000" b="1" dirty="0"/>
          </a:p>
        </p:txBody>
      </p:sp>
      <p:pic>
        <p:nvPicPr>
          <p:cNvPr id="7" name="Picture 2" descr="G:\DCIM\132SSCAM\SDC14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5814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DCIM\104_2703\IMGP3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4191000" cy="3142355"/>
          </a:xfrm>
          <a:prstGeom prst="rect">
            <a:avLst/>
          </a:prstGeom>
          <a:noFill/>
        </p:spPr>
      </p:pic>
      <p:pic>
        <p:nvPicPr>
          <p:cNvPr id="4" name="Picture 2" descr="E:\DCIM\104_2703\IMGP3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114800" cy="30860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381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Электронные образовательные ресурсы для дошкольников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Компьютер в ДО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667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305800" cy="3962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chemeClr val="tx1"/>
                </a:solidFill>
              </a:rPr>
              <a:t>Информатизация дошкольного образования открывает педагогам новые возможности для широкого внедрения в педагогическую практику новых методических разработок, направленных на интенсификацию и реализацию инновационных идей воспитательно-образовательного процесса.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5814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Использование информационно – коммуникационных технологий в воспитательно-образовательном процессе в ДОУ, для создания единой информационной среды.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Создать комплексную интегрированную модель информационно-методического и технического обеспечения воспитательно-образовательного процесса ДОУ. 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Интегрировать, внедрить информационные технологии в процессы воспитания и обучения. 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Создать банк компьютерных обучающих программ, дидактических и методических материалов по использованию информационных технологий в работе ДОУ. 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Разработать личностно-ориентированные формы взаимодействия субъектов (детей, родителей, педагогов) учреждения, обусловливающие повышение уровня профессиональной компетентности специалистов и овладение интегрированными способами развития личности ребенка. </a:t>
            </a:r>
          </a:p>
          <a:p>
            <a:pPr lvl="0" algn="just">
              <a:buNone/>
            </a:pPr>
            <a:endParaRPr lang="ru-RU" dirty="0" smtClean="0"/>
          </a:p>
          <a:p>
            <a:pPr lvl="0"/>
            <a:r>
              <a:rPr lang="ru-RU" dirty="0" smtClean="0"/>
              <a:t>Повысить    заинтересованность     родителей                                                     во  взаимодействии  их с ДОУ.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План реализации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 1 этап – организационный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разработка нормативно- правовой базы;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создание творческих групп из высококвалифицированных и творческих специалистов для работы по проекту;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разработка структуры внедрения использования ИКТ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образовательном процессе ДОУ.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2 этап – внедренческий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подготовка педагогических кадров к новой образовательной практике;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выстраивание сотрудничества с родителями через ИКТ;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обогащение предметно-развивающей среды ДОУ;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обеспечение пропаганды педагогических знаний и результатов работы ДОУ перед родителями и общественностью.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3 этап – результативный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анализ результатов реализации проекта в ДОУ, подведение итогов;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обобщение опыта работы педагогов;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распространение педагогического опыта на муниципальных мероприятиях;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разработать программу действий ДОУ на следующий период реализации проекта с учётом полученных результатов.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Ожидаемые результаты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Повышение эффективности процесса обучения.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Активизация познавательной деятельности детей.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Повышение уровня профессионального мастерства педагогов ДОУ.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Выявление уровня психолого-педагогической компетенции родителей.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Pictures\Картинки из ИНЕТА\И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:\DCIM\131___01\IMG_5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3703108" cy="2777331"/>
          </a:xfrm>
          <a:prstGeom prst="rect">
            <a:avLst/>
          </a:prstGeom>
          <a:noFill/>
        </p:spPr>
      </p:pic>
      <p:pic>
        <p:nvPicPr>
          <p:cNvPr id="4" name="Picture 6" descr="H:\DCIM\131___01\IMG_5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3779308" cy="2834481"/>
          </a:xfrm>
          <a:prstGeom prst="rect">
            <a:avLst/>
          </a:prstGeom>
          <a:noFill/>
        </p:spPr>
      </p:pic>
      <p:pic>
        <p:nvPicPr>
          <p:cNvPr id="5" name="Picture 7" descr="H:\DCIM\131___01\IMG_5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90600"/>
            <a:ext cx="3581400" cy="2686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304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Разработка календарно – тематического планирования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317</Words>
  <Application>Microsoft Office PowerPoint</Application>
  <PresentationFormat>Экран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Использование ИКТ – технологий в условиях введения ФГОС</vt:lpstr>
      <vt:lpstr>Актуальность</vt:lpstr>
      <vt:lpstr>Цель</vt:lpstr>
      <vt:lpstr>Задачи</vt:lpstr>
      <vt:lpstr>План реализации проекта</vt:lpstr>
      <vt:lpstr>Слайд 6</vt:lpstr>
      <vt:lpstr>Слайд 7</vt:lpstr>
      <vt:lpstr> Ожидаемые результаты </vt:lpstr>
      <vt:lpstr>Слайд 9</vt:lpstr>
      <vt:lpstr>Слайд 10</vt:lpstr>
      <vt:lpstr>Слайд 11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– технологий в условиях введения ФГОС</dc:title>
  <cp:lastModifiedBy>USER</cp:lastModifiedBy>
  <cp:revision>35</cp:revision>
  <dcterms:modified xsi:type="dcterms:W3CDTF">2015-02-12T07:07:02Z</dcterms:modified>
</cp:coreProperties>
</file>